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6" autoAdjust="0"/>
    <p:restoredTop sz="94660"/>
  </p:normalViewPr>
  <p:slideViewPr>
    <p:cSldViewPr snapToGrid="0">
      <p:cViewPr varScale="1">
        <p:scale>
          <a:sx n="70" d="100"/>
          <a:sy n="70" d="100"/>
        </p:scale>
        <p:origin x="4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7E79-51E1-4B48-BC97-791CA296CFAC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1102-5A64-4DFD-A53D-66C053A885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04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7E79-51E1-4B48-BC97-791CA296CFAC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1102-5A64-4DFD-A53D-66C053A885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10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7E79-51E1-4B48-BC97-791CA296CFAC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1102-5A64-4DFD-A53D-66C053A885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292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7E79-51E1-4B48-BC97-791CA296CFAC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1102-5A64-4DFD-A53D-66C053A885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885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7E79-51E1-4B48-BC97-791CA296CFAC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1102-5A64-4DFD-A53D-66C053A885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48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7E79-51E1-4B48-BC97-791CA296CFAC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1102-5A64-4DFD-A53D-66C053A885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003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7E79-51E1-4B48-BC97-791CA296CFAC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1102-5A64-4DFD-A53D-66C053A885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181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7E79-51E1-4B48-BC97-791CA296CFAC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1102-5A64-4DFD-A53D-66C053A885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575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7E79-51E1-4B48-BC97-791CA296CFAC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1102-5A64-4DFD-A53D-66C053A885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469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7E79-51E1-4B48-BC97-791CA296CFAC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1102-5A64-4DFD-A53D-66C053A885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269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7E79-51E1-4B48-BC97-791CA296CFAC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21102-5A64-4DFD-A53D-66C053A885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497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07E79-51E1-4B48-BC97-791CA296CFAC}" type="datetimeFigureOut">
              <a:rPr lang="ru-RU" smtClean="0"/>
              <a:t>12.01.2020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21102-5A64-4DFD-A53D-66C053A885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26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slide" Target="slide1.xml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slide" Target="slide4.xml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slide" Target="slide5.xml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slide" Target="slide6.xml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slide" Target="slide5.xml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slide" Target="slide6.xml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2.depositphotos.com/4717767/7660/v/950/depositphotos_76609011-stock-illustration-background-abstract-green-gold-che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072952"/>
            <a:ext cx="12192000" cy="803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271748" y="1651379"/>
            <a:ext cx="80931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Интерактивная игра по шахматам</a:t>
            </a:r>
          </a:p>
          <a:p>
            <a:r>
              <a:rPr lang="ru-RU" sz="5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  « Чьи следы?»</a:t>
            </a:r>
            <a:endParaRPr lang="ru-RU" sz="54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Овал 5">
            <a:hlinkClick r:id="rId3" action="ppaction://hlinksldjump"/>
          </p:cNvPr>
          <p:cNvSpPr/>
          <p:nvPr/>
        </p:nvSpPr>
        <p:spPr>
          <a:xfrm>
            <a:off x="12866" y="5674370"/>
            <a:ext cx="2743200" cy="885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5738" y="5886451"/>
            <a:ext cx="2643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Начать игру</a:t>
            </a:r>
            <a:endParaRPr lang="ru-RU" sz="2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9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66583" cy="685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702256" y="2702257"/>
            <a:ext cx="655093" cy="6312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702256" y="1924335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433291" y="2651078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702255" y="379864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739529" y="1157786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229974" y="267666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031476" y="267666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75884" y="2651078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172567" y="2702258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902726" y="267666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702254" y="5039438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702254" y="4261516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702255" y="3402844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702253" y="5768458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759663" y="2702258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8" descr="https://t4.ftcdn.net/jpg/02/14/84/27/500_F_214842746_c0b9MadPz11LT3LzfeRcJgYc5h2UIjHk.jpg"/>
          <p:cNvPicPr>
            <a:picLocks noChangeAspect="1" noChangeArrowheads="1"/>
          </p:cNvPicPr>
          <p:nvPr/>
        </p:nvPicPr>
        <p:blipFill rotWithShape="1">
          <a:blip r:embed="rId5" cstate="screen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45310" y="2876834"/>
            <a:ext cx="704950" cy="110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cdn11.bigcommerce.com/s-dlmdd/images/stencil/1280x1280/products/375/9289/giant-bishops__62364.1506459548.jpg?c=2&amp;imbypass=on"/>
          <p:cNvPicPr>
            <a:picLocks noChangeAspect="1" noChangeArrowheads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03014" y="146341"/>
            <a:ext cx="764522" cy="157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3436" y="563756"/>
            <a:ext cx="630803" cy="99699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3848" y="379864"/>
            <a:ext cx="1218488" cy="1218488"/>
          </a:xfrm>
          <a:prstGeom prst="rect">
            <a:avLst/>
          </a:prstGeom>
        </p:spPr>
      </p:pic>
      <p:pic>
        <p:nvPicPr>
          <p:cNvPr id="25" name="Picture 4" descr="http://forum.bandits-clan.ru/uploads/profile/photo-26874.gif?_r=1481775561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06"/>
          <a:stretch/>
        </p:blipFill>
        <p:spPr bwMode="auto">
          <a:xfrm>
            <a:off x="7711040" y="1919102"/>
            <a:ext cx="910159" cy="214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https://i.ytimg.com/vi/nOI6lHQBqEw/maxresdefault.jpg"/>
          <p:cNvPicPr>
            <a:picLocks noChangeAspect="1" noChangeArrowheads="1"/>
          </p:cNvPicPr>
          <p:nvPr/>
        </p:nvPicPr>
        <p:blipFill rotWithShape="1"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03014" y="2265529"/>
            <a:ext cx="910310" cy="183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Стрелка вправо 26"/>
          <p:cNvSpPr/>
          <p:nvPr/>
        </p:nvSpPr>
        <p:spPr>
          <a:xfrm>
            <a:off x="9758363" y="5419435"/>
            <a:ext cx="2433637" cy="14385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B0F0"/>
                </a:solidFill>
              </a:rPr>
              <a:t>Дальше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28" name="Стрелка влево 27"/>
          <p:cNvSpPr/>
          <p:nvPr/>
        </p:nvSpPr>
        <p:spPr>
          <a:xfrm>
            <a:off x="7046982" y="5483728"/>
            <a:ext cx="2238273" cy="1309978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B0F0"/>
                </a:solidFill>
                <a:latin typeface="Arial Black" panose="020B0A04020102020204" pitchFamily="34" charset="0"/>
                <a:hlinkClick r:id="rId11" action="ppaction://hlinksldjump"/>
              </a:rPr>
              <a:t>Назад</a:t>
            </a:r>
            <a:endParaRPr lang="ru-RU" sz="28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337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 L -0.54115 -0.094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57" y="-4722"/>
                                    </p:animMotion>
                                  </p:childTnLst>
                                  <p:subTnLst>
                                    <p:audio>
                                      <p:cMediaNode vol="13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28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41000"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66583" cy="685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702256" y="2702257"/>
            <a:ext cx="655093" cy="6312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702256" y="1924335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433291" y="2651078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452031" y="1919102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452031" y="3438529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952480" y="3428999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902725" y="1919102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902726" y="267666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702255" y="3402844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8" descr="https://t4.ftcdn.net/jpg/02/14/84/27/500_F_214842746_c0b9MadPz11LT3LzfeRcJgYc5h2UIjHk.jpg"/>
          <p:cNvPicPr>
            <a:picLocks noChangeAspect="1" noChangeArrowheads="1"/>
          </p:cNvPicPr>
          <p:nvPr/>
        </p:nvPicPr>
        <p:blipFill rotWithShape="1">
          <a:blip r:embed="rId5" cstate="screen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45310" y="2876834"/>
            <a:ext cx="704950" cy="110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cdn11.bigcommerce.com/s-dlmdd/images/stencil/1280x1280/products/375/9289/giant-bishops__62364.1506459548.jpg?c=2&amp;imbypass=on"/>
          <p:cNvPicPr>
            <a:picLocks noChangeAspect="1" noChangeArrowheads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03014" y="146341"/>
            <a:ext cx="764522" cy="157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3436" y="563756"/>
            <a:ext cx="630803" cy="99699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3848" y="379864"/>
            <a:ext cx="1218488" cy="1218488"/>
          </a:xfrm>
          <a:prstGeom prst="rect">
            <a:avLst/>
          </a:prstGeom>
        </p:spPr>
      </p:pic>
      <p:pic>
        <p:nvPicPr>
          <p:cNvPr id="25" name="Picture 4" descr="http://forum.bandits-clan.ru/uploads/profile/photo-26874.gif?_r=1481775561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06"/>
          <a:stretch/>
        </p:blipFill>
        <p:spPr bwMode="auto">
          <a:xfrm>
            <a:off x="7711040" y="1919102"/>
            <a:ext cx="910159" cy="214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https://i.ytimg.com/vi/nOI6lHQBqEw/maxresdefault.jpg"/>
          <p:cNvPicPr>
            <a:picLocks noChangeAspect="1" noChangeArrowheads="1"/>
          </p:cNvPicPr>
          <p:nvPr/>
        </p:nvPicPr>
        <p:blipFill rotWithShape="1"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03014" y="2265529"/>
            <a:ext cx="910310" cy="183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Стрелка вправо 26"/>
          <p:cNvSpPr/>
          <p:nvPr/>
        </p:nvSpPr>
        <p:spPr>
          <a:xfrm>
            <a:off x="9758363" y="5419435"/>
            <a:ext cx="2433637" cy="14385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B0F0"/>
                </a:solidFill>
                <a:hlinkClick r:id="rId11" action="ppaction://hlinksldjump"/>
              </a:rPr>
              <a:t>Дальше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28" name="Стрелка влево 27"/>
          <p:cNvSpPr/>
          <p:nvPr/>
        </p:nvSpPr>
        <p:spPr>
          <a:xfrm>
            <a:off x="7046982" y="5483728"/>
            <a:ext cx="2238273" cy="1309978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B0F0"/>
                </a:solidFill>
                <a:latin typeface="Arial Black" panose="020B0A04020102020204" pitchFamily="34" charset="0"/>
                <a:hlinkClick r:id="rId12" action="ppaction://hlinksldjump"/>
              </a:rPr>
              <a:t>Назад</a:t>
            </a:r>
            <a:endParaRPr lang="ru-RU" sz="28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95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41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-0.41471 -0.1060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42" y="-5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66583" cy="685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687470" y="2732578"/>
            <a:ext cx="655093" cy="6312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702256" y="1924335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433291" y="2651078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452031" y="1919102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452031" y="3509564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952480" y="3428999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902725" y="1919102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902726" y="267666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702255" y="3402844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8" descr="https://t4.ftcdn.net/jpg/02/14/84/27/500_F_214842746_c0b9MadPz11LT3LzfeRcJgYc5h2UIjHk.jpg"/>
          <p:cNvPicPr>
            <a:picLocks noChangeAspect="1" noChangeArrowheads="1"/>
          </p:cNvPicPr>
          <p:nvPr/>
        </p:nvPicPr>
        <p:blipFill rotWithShape="1">
          <a:blip r:embed="rId5" cstate="screen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45310" y="2876834"/>
            <a:ext cx="704950" cy="110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cdn11.bigcommerce.com/s-dlmdd/images/stencil/1280x1280/products/375/9289/giant-bishops__62364.1506459548.jpg?c=2&amp;imbypass=on"/>
          <p:cNvPicPr>
            <a:picLocks noChangeAspect="1" noChangeArrowheads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03014" y="146341"/>
            <a:ext cx="764522" cy="157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3436" y="563756"/>
            <a:ext cx="630803" cy="99699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3848" y="379864"/>
            <a:ext cx="1218488" cy="1218488"/>
          </a:xfrm>
          <a:prstGeom prst="rect">
            <a:avLst/>
          </a:prstGeom>
        </p:spPr>
      </p:pic>
      <p:pic>
        <p:nvPicPr>
          <p:cNvPr id="25" name="Picture 4" descr="http://forum.bandits-clan.ru/uploads/profile/photo-26874.gif?_r=1481775561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06"/>
          <a:stretch/>
        </p:blipFill>
        <p:spPr bwMode="auto">
          <a:xfrm>
            <a:off x="7711040" y="1919102"/>
            <a:ext cx="910159" cy="214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https://i.ytimg.com/vi/nOI6lHQBqEw/maxresdefault.jpg"/>
          <p:cNvPicPr>
            <a:picLocks noChangeAspect="1" noChangeArrowheads="1"/>
          </p:cNvPicPr>
          <p:nvPr/>
        </p:nvPicPr>
        <p:blipFill rotWithShape="1"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03014" y="2265529"/>
            <a:ext cx="910310" cy="183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Стрелка вправо 26"/>
          <p:cNvSpPr/>
          <p:nvPr/>
        </p:nvSpPr>
        <p:spPr>
          <a:xfrm>
            <a:off x="9758363" y="5419435"/>
            <a:ext cx="2433637" cy="14385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B0F0"/>
                </a:solidFill>
                <a:hlinkClick r:id="rId11" action="ppaction://hlinksldjump"/>
              </a:rPr>
              <a:t>Дальше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139955" y="4232384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160913" y="2698588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152039" y="1110513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2687471" y="110509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2712704" y="4222082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4222903" y="4222082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4202308" y="267666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4222903" y="110509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2852394" y="328640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81107" y="381029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5787493" y="2720456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5004826" y="492749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004826" y="267666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972678" y="42583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07260" y="4969775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407261" y="2675402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2687470" y="5797523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2719040" y="5014053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5805179" y="5782106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лево 44"/>
          <p:cNvSpPr/>
          <p:nvPr/>
        </p:nvSpPr>
        <p:spPr>
          <a:xfrm>
            <a:off x="7046982" y="5483728"/>
            <a:ext cx="2238273" cy="1309978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B0F0"/>
                </a:solidFill>
                <a:latin typeface="Arial Black" panose="020B0A04020102020204" pitchFamily="34" charset="0"/>
                <a:hlinkClick r:id="rId12" action="ppaction://hlinksldjump"/>
              </a:rPr>
              <a:t>Назад</a:t>
            </a:r>
            <a:endParaRPr lang="ru-RU" sz="28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55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85185E-6 L -0.64362 -0.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88" y="-5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66583" cy="685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687470" y="2732578"/>
            <a:ext cx="655093" cy="6312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452031" y="1919102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452031" y="3509564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952480" y="3428999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902725" y="1919102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8" descr="https://t4.ftcdn.net/jpg/02/14/84/27/500_F_214842746_c0b9MadPz11LT3LzfeRcJgYc5h2UIjHk.jpg"/>
          <p:cNvPicPr>
            <a:picLocks noChangeAspect="1" noChangeArrowheads="1"/>
          </p:cNvPicPr>
          <p:nvPr/>
        </p:nvPicPr>
        <p:blipFill rotWithShape="1">
          <a:blip r:embed="rId5" cstate="screen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45310" y="2876834"/>
            <a:ext cx="704950" cy="110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cdn11.bigcommerce.com/s-dlmdd/images/stencil/1280x1280/products/375/9289/giant-bishops__62364.1506459548.jpg?c=2&amp;imbypass=on"/>
          <p:cNvPicPr>
            <a:picLocks noChangeAspect="1" noChangeArrowheads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03014" y="146341"/>
            <a:ext cx="764522" cy="157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3436" y="563756"/>
            <a:ext cx="630803" cy="99699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3848" y="379864"/>
            <a:ext cx="1218488" cy="1218488"/>
          </a:xfrm>
          <a:prstGeom prst="rect">
            <a:avLst/>
          </a:prstGeom>
        </p:spPr>
      </p:pic>
      <p:pic>
        <p:nvPicPr>
          <p:cNvPr id="25" name="Picture 4" descr="http://forum.bandits-clan.ru/uploads/profile/photo-26874.gif?_r=1481775561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06"/>
          <a:stretch/>
        </p:blipFill>
        <p:spPr bwMode="auto">
          <a:xfrm>
            <a:off x="7711040" y="1919102"/>
            <a:ext cx="910159" cy="214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https://i.ytimg.com/vi/nOI6lHQBqEw/maxresdefault.jpg"/>
          <p:cNvPicPr>
            <a:picLocks noChangeAspect="1" noChangeArrowheads="1"/>
          </p:cNvPicPr>
          <p:nvPr/>
        </p:nvPicPr>
        <p:blipFill rotWithShape="1"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03014" y="2265529"/>
            <a:ext cx="910310" cy="183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Стрелка вправо 26"/>
          <p:cNvSpPr/>
          <p:nvPr/>
        </p:nvSpPr>
        <p:spPr>
          <a:xfrm>
            <a:off x="9758363" y="5419435"/>
            <a:ext cx="2433637" cy="14385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B0F0"/>
                </a:solidFill>
                <a:hlinkClick r:id="rId11" action="ppaction://hlinksldjump"/>
              </a:rPr>
              <a:t>Дальше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139955" y="4232384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152039" y="1110513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4222903" y="4222082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4222903" y="110509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81107" y="381029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5004826" y="492749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972678" y="42583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07260" y="4969775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5805179" y="5782106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лево 44"/>
          <p:cNvSpPr/>
          <p:nvPr/>
        </p:nvSpPr>
        <p:spPr>
          <a:xfrm>
            <a:off x="7046982" y="5483728"/>
            <a:ext cx="2238273" cy="1309978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B0F0"/>
                </a:solidFill>
                <a:latin typeface="Arial Black" panose="020B0A04020102020204" pitchFamily="34" charset="0"/>
                <a:hlinkClick r:id="rId12" action="ppaction://hlinksldjump"/>
              </a:rPr>
              <a:t>Назад</a:t>
            </a:r>
            <a:endParaRPr lang="ru-RU" sz="28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90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7037E-7 L -0.65013 0.2469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13" y="123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66583" cy="685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687470" y="2732578"/>
            <a:ext cx="655093" cy="6312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702256" y="110509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237603" y="2681399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465864" y="2679724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702256" y="1919102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8" descr="https://t4.ftcdn.net/jpg/02/14/84/27/500_F_214842746_c0b9MadPz11LT3LzfeRcJgYc5h2UIjHk.jpg"/>
          <p:cNvPicPr>
            <a:picLocks noChangeAspect="1" noChangeArrowheads="1"/>
          </p:cNvPicPr>
          <p:nvPr/>
        </p:nvPicPr>
        <p:blipFill rotWithShape="1">
          <a:blip r:embed="rId5" cstate="screen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45310" y="2876834"/>
            <a:ext cx="704950" cy="110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cdn11.bigcommerce.com/s-dlmdd/images/stencil/1280x1280/products/375/9289/giant-bishops__62364.1506459548.jpg?c=2&amp;imbypass=on"/>
          <p:cNvPicPr>
            <a:picLocks noChangeAspect="1" noChangeArrowheads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03014" y="146341"/>
            <a:ext cx="764522" cy="157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3436" y="563756"/>
            <a:ext cx="630803" cy="99699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3848" y="379864"/>
            <a:ext cx="1218488" cy="1218488"/>
          </a:xfrm>
          <a:prstGeom prst="rect">
            <a:avLst/>
          </a:prstGeom>
        </p:spPr>
      </p:pic>
      <p:pic>
        <p:nvPicPr>
          <p:cNvPr id="25" name="Picture 4" descr="http://forum.bandits-clan.ru/uploads/profile/photo-26874.gif?_r=1481775561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06"/>
          <a:stretch/>
        </p:blipFill>
        <p:spPr bwMode="auto">
          <a:xfrm>
            <a:off x="7711040" y="1919102"/>
            <a:ext cx="910159" cy="214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https://i.ytimg.com/vi/nOI6lHQBqEw/maxresdefault.jpg"/>
          <p:cNvPicPr>
            <a:picLocks noChangeAspect="1" noChangeArrowheads="1"/>
          </p:cNvPicPr>
          <p:nvPr/>
        </p:nvPicPr>
        <p:blipFill rotWithShape="1"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03014" y="2265529"/>
            <a:ext cx="910310" cy="183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Стрелка вправо 26"/>
          <p:cNvSpPr/>
          <p:nvPr/>
        </p:nvSpPr>
        <p:spPr>
          <a:xfrm>
            <a:off x="9758363" y="5419435"/>
            <a:ext cx="2433637" cy="14385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B0F0"/>
                </a:solidFill>
              </a:rPr>
              <a:t>Дальше</a:t>
            </a:r>
            <a:endParaRPr lang="ru-RU" sz="4000" dirty="0">
              <a:solidFill>
                <a:srgbClr val="00B0F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869863" y="2651077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4263569" y="3428999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3465864" y="1094063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1156042" y="3428999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136200" y="2679724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3526781" y="4265385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2709805" y="4188528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2709805" y="3494875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лево 35"/>
          <p:cNvSpPr/>
          <p:nvPr/>
        </p:nvSpPr>
        <p:spPr>
          <a:xfrm>
            <a:off x="7046982" y="5483728"/>
            <a:ext cx="2238273" cy="1309978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B0F0"/>
                </a:solidFill>
                <a:latin typeface="Arial Black" panose="020B0A04020102020204" pitchFamily="34" charset="0"/>
                <a:hlinkClick r:id="rId11" action="ppaction://hlinksldjump"/>
              </a:rPr>
              <a:t>Назад</a:t>
            </a:r>
            <a:endParaRPr lang="ru-RU" sz="28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01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96296E-6 L -0.4181 0.2541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11" y="127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866583" cy="6858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702255" y="4975715"/>
            <a:ext cx="655093" cy="63120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702254" y="4171408"/>
            <a:ext cx="655093" cy="68238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8" descr="https://t4.ftcdn.net/jpg/02/14/84/27/500_F_214842746_c0b9MadPz11LT3LzfeRcJgYc5h2UIjHk.jpg"/>
          <p:cNvPicPr>
            <a:picLocks noChangeAspect="1" noChangeArrowheads="1"/>
          </p:cNvPicPr>
          <p:nvPr/>
        </p:nvPicPr>
        <p:blipFill rotWithShape="1">
          <a:blip r:embed="rId5" cstate="screen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45310" y="2876834"/>
            <a:ext cx="704950" cy="110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cdn11.bigcommerce.com/s-dlmdd/images/stencil/1280x1280/products/375/9289/giant-bishops__62364.1506459548.jpg?c=2&amp;imbypass=on"/>
          <p:cNvPicPr>
            <a:picLocks noChangeAspect="1" noChangeArrowheads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03014" y="146341"/>
            <a:ext cx="764522" cy="157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3436" y="563756"/>
            <a:ext cx="630803" cy="99699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3848" y="379864"/>
            <a:ext cx="1218488" cy="1218488"/>
          </a:xfrm>
          <a:prstGeom prst="rect">
            <a:avLst/>
          </a:prstGeom>
        </p:spPr>
      </p:pic>
      <p:pic>
        <p:nvPicPr>
          <p:cNvPr id="25" name="Picture 4" descr="http://forum.bandits-clan.ru/uploads/profile/photo-26874.gif?_r=1481775561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06"/>
          <a:stretch/>
        </p:blipFill>
        <p:spPr bwMode="auto">
          <a:xfrm>
            <a:off x="7711040" y="1919102"/>
            <a:ext cx="910159" cy="214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 descr="https://i.ytimg.com/vi/nOI6lHQBqEw/maxresdefault.jpg"/>
          <p:cNvPicPr>
            <a:picLocks noChangeAspect="1" noChangeArrowheads="1"/>
          </p:cNvPicPr>
          <p:nvPr/>
        </p:nvPicPr>
        <p:blipFill rotWithShape="1"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03014" y="2265529"/>
            <a:ext cx="910310" cy="183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лево 5"/>
          <p:cNvSpPr/>
          <p:nvPr/>
        </p:nvSpPr>
        <p:spPr>
          <a:xfrm>
            <a:off x="7046982" y="5483728"/>
            <a:ext cx="2238273" cy="1309978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B0F0"/>
                </a:solidFill>
                <a:latin typeface="Arial Black" panose="020B0A04020102020204" pitchFamily="34" charset="0"/>
                <a:hlinkClick r:id="rId11" action="ppaction://hlinksldjump"/>
              </a:rPr>
              <a:t>Назад</a:t>
            </a:r>
            <a:endParaRPr lang="ru-RU" sz="28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Улыбающееся лицо 6">
            <a:hlinkClick r:id="" action="ppaction://noaction"/>
          </p:cNvPr>
          <p:cNvSpPr/>
          <p:nvPr/>
        </p:nvSpPr>
        <p:spPr>
          <a:xfrm>
            <a:off x="10272713" y="5100638"/>
            <a:ext cx="1543050" cy="1500659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3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-0.5375 0.570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75" y="285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22</Words>
  <Application>Microsoft Office PowerPoint</Application>
  <PresentationFormat>Широкоэкранный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22558</dc:creator>
  <cp:lastModifiedBy>22558</cp:lastModifiedBy>
  <cp:revision>17</cp:revision>
  <dcterms:created xsi:type="dcterms:W3CDTF">2020-01-12T13:00:16Z</dcterms:created>
  <dcterms:modified xsi:type="dcterms:W3CDTF">2020-01-12T16:09:25Z</dcterms:modified>
</cp:coreProperties>
</file>